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5" r:id="rId1"/>
  </p:sldMasterIdLst>
  <p:notesMasterIdLst>
    <p:notesMasterId r:id="rId17"/>
  </p:notesMasterIdLst>
  <p:handoutMasterIdLst>
    <p:handoutMasterId r:id="rId18"/>
  </p:handoutMasterIdLst>
  <p:sldIdLst>
    <p:sldId id="274" r:id="rId2"/>
    <p:sldId id="275" r:id="rId3"/>
    <p:sldId id="276" r:id="rId4"/>
    <p:sldId id="291" r:id="rId5"/>
    <p:sldId id="292" r:id="rId6"/>
    <p:sldId id="290" r:id="rId7"/>
    <p:sldId id="280" r:id="rId8"/>
    <p:sldId id="281" r:id="rId9"/>
    <p:sldId id="289" r:id="rId10"/>
    <p:sldId id="283" r:id="rId11"/>
    <p:sldId id="284" r:id="rId12"/>
    <p:sldId id="285" r:id="rId13"/>
    <p:sldId id="286" r:id="rId14"/>
    <p:sldId id="287" r:id="rId15"/>
    <p:sldId id="28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78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0A9088-9430-486C-9105-74576035121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C7DB8C27-281C-4EC5-8415-7835D959119E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800" b="1" i="1" dirty="0" smtClean="0">
              <a:solidFill>
                <a:schemeClr val="tx2"/>
              </a:solidFill>
            </a:rPr>
            <a:t>Подготовительный этап: </a:t>
          </a:r>
          <a:r>
            <a:rPr lang="ru-RU" sz="1800" dirty="0" smtClean="0">
              <a:solidFill>
                <a:schemeClr val="tx2"/>
              </a:solidFill>
            </a:rPr>
            <a:t>Изучение потенциала личности педагога, выявление способности педагога к развитию, анализ условий образовательной среды</a:t>
          </a:r>
          <a:endParaRPr lang="ru-RU" dirty="0"/>
        </a:p>
      </dgm:t>
    </dgm:pt>
    <dgm:pt modelId="{D669312F-665C-4AEA-A786-DE453F8A225C}" type="parTrans" cxnId="{2284F81A-77DE-4067-A620-74BA1430DEE1}">
      <dgm:prSet/>
      <dgm:spPr/>
      <dgm:t>
        <a:bodyPr/>
        <a:lstStyle/>
        <a:p>
          <a:endParaRPr lang="ru-RU"/>
        </a:p>
      </dgm:t>
    </dgm:pt>
    <dgm:pt modelId="{9179459B-C029-4F13-A445-55B04FF024DF}" type="sibTrans" cxnId="{2284F81A-77DE-4067-A620-74BA1430DEE1}">
      <dgm:prSet/>
      <dgm:spPr/>
      <dgm:t>
        <a:bodyPr/>
        <a:lstStyle/>
        <a:p>
          <a:endParaRPr lang="ru-RU"/>
        </a:p>
      </dgm:t>
    </dgm:pt>
    <dgm:pt modelId="{2B4E89DC-3D7C-4BA4-801D-FF5A3B16691F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800" dirty="0" smtClean="0">
              <a:solidFill>
                <a:schemeClr val="tx2"/>
              </a:solidFill>
            </a:rPr>
            <a:t>. </a:t>
          </a:r>
          <a:r>
            <a:rPr lang="ru-RU" sz="1800" b="1" i="1" dirty="0" smtClean="0">
              <a:solidFill>
                <a:schemeClr val="tx2"/>
              </a:solidFill>
            </a:rPr>
            <a:t>Практический этап: </a:t>
          </a:r>
          <a:r>
            <a:rPr lang="ru-RU" sz="1800" dirty="0" smtClean="0">
              <a:solidFill>
                <a:schemeClr val="tx2"/>
              </a:solidFill>
            </a:rPr>
            <a:t>Разработка моделей развития проектной компетентности педагогов,  обеспечение профессиональной готовности педагогических работников к реализации проектов через  создание системы непрерывного профессионального развития</a:t>
          </a:r>
          <a:br>
            <a:rPr lang="ru-RU" sz="1800" dirty="0" smtClean="0">
              <a:solidFill>
                <a:schemeClr val="tx2"/>
              </a:solidFill>
            </a:rPr>
          </a:br>
          <a:endParaRPr lang="ru-RU" dirty="0"/>
        </a:p>
      </dgm:t>
    </dgm:pt>
    <dgm:pt modelId="{ABDDA404-2A7D-42AB-9F38-6721B165EF21}" type="parTrans" cxnId="{D902F0C8-1EF8-4056-820C-1E752E27A63A}">
      <dgm:prSet/>
      <dgm:spPr/>
      <dgm:t>
        <a:bodyPr/>
        <a:lstStyle/>
        <a:p>
          <a:endParaRPr lang="ru-RU"/>
        </a:p>
      </dgm:t>
    </dgm:pt>
    <dgm:pt modelId="{4A542510-7953-4A64-B982-CFF8EC733866}" type="sibTrans" cxnId="{D902F0C8-1EF8-4056-820C-1E752E27A63A}">
      <dgm:prSet/>
      <dgm:spPr/>
      <dgm:t>
        <a:bodyPr/>
        <a:lstStyle/>
        <a:p>
          <a:endParaRPr lang="ru-RU"/>
        </a:p>
      </dgm:t>
    </dgm:pt>
    <dgm:pt modelId="{55B8EAB1-B9D4-47DC-AD13-F9E46ACFB1EB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800" b="1" i="1" dirty="0" smtClean="0">
              <a:solidFill>
                <a:schemeClr val="tx2"/>
              </a:solidFill>
            </a:rPr>
            <a:t>Обобщающий этап:  </a:t>
          </a:r>
          <a:r>
            <a:rPr lang="ru-RU" sz="1800" dirty="0" smtClean="0">
              <a:solidFill>
                <a:schemeClr val="tx2"/>
              </a:solidFill>
            </a:rPr>
            <a:t>Оценка качества образовательного процесса, анализе и распространение успешного опыта в создании проекта.</a:t>
          </a:r>
          <a:endParaRPr lang="ru-RU" dirty="0"/>
        </a:p>
      </dgm:t>
    </dgm:pt>
    <dgm:pt modelId="{13AB85F0-5DCD-4336-86DC-00E6D9A1E3B8}" type="parTrans" cxnId="{110AC8E5-D8DA-46AC-A6FC-A14FB13D97D4}">
      <dgm:prSet/>
      <dgm:spPr/>
      <dgm:t>
        <a:bodyPr/>
        <a:lstStyle/>
        <a:p>
          <a:endParaRPr lang="ru-RU"/>
        </a:p>
      </dgm:t>
    </dgm:pt>
    <dgm:pt modelId="{888D8A8F-2A99-4097-9133-280CFDF3E43C}" type="sibTrans" cxnId="{110AC8E5-D8DA-46AC-A6FC-A14FB13D97D4}">
      <dgm:prSet/>
      <dgm:spPr/>
      <dgm:t>
        <a:bodyPr/>
        <a:lstStyle/>
        <a:p>
          <a:endParaRPr lang="ru-RU"/>
        </a:p>
      </dgm:t>
    </dgm:pt>
    <dgm:pt modelId="{AE42EF13-DD66-4953-B5ED-E477EDE3C476}" type="pres">
      <dgm:prSet presAssocID="{BD0A9088-9430-486C-9105-745760351210}" presName="linearFlow" presStyleCnt="0">
        <dgm:presLayoutVars>
          <dgm:dir/>
          <dgm:resizeHandles val="exact"/>
        </dgm:presLayoutVars>
      </dgm:prSet>
      <dgm:spPr/>
    </dgm:pt>
    <dgm:pt modelId="{D672C874-41E2-40E4-B784-4E8E49B80C55}" type="pres">
      <dgm:prSet presAssocID="{C7DB8C27-281C-4EC5-8415-7835D959119E}" presName="composite" presStyleCnt="0"/>
      <dgm:spPr/>
    </dgm:pt>
    <dgm:pt modelId="{24DC415D-4FBB-4B8B-9E70-CB6654BDF325}" type="pres">
      <dgm:prSet presAssocID="{C7DB8C27-281C-4EC5-8415-7835D959119E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C1163B9-28F9-48B5-8B37-AA8A7B83E391}" type="pres">
      <dgm:prSet presAssocID="{C7DB8C27-281C-4EC5-8415-7835D959119E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A95EE2-4E3C-43AA-9187-63DBD0E002C9}" type="pres">
      <dgm:prSet presAssocID="{9179459B-C029-4F13-A445-55B04FF024DF}" presName="spacing" presStyleCnt="0"/>
      <dgm:spPr/>
    </dgm:pt>
    <dgm:pt modelId="{A98A7AD0-5FEF-4696-A4B3-BEDB60127CB3}" type="pres">
      <dgm:prSet presAssocID="{2B4E89DC-3D7C-4BA4-801D-FF5A3B16691F}" presName="composite" presStyleCnt="0"/>
      <dgm:spPr/>
    </dgm:pt>
    <dgm:pt modelId="{0DDF5100-BBE4-4C4F-A533-B6AED8F898A4}" type="pres">
      <dgm:prSet presAssocID="{2B4E89DC-3D7C-4BA4-801D-FF5A3B16691F}" presName="imgShp" presStyleLbl="fgImgPlac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DF622E5-A506-492D-81D0-952569C3AEB3}" type="pres">
      <dgm:prSet presAssocID="{2B4E89DC-3D7C-4BA4-801D-FF5A3B16691F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B6960D-8C00-4DAF-9C30-126B3ADD5C47}" type="pres">
      <dgm:prSet presAssocID="{4A542510-7953-4A64-B982-CFF8EC733866}" presName="spacing" presStyleCnt="0"/>
      <dgm:spPr/>
    </dgm:pt>
    <dgm:pt modelId="{760B0937-83BF-468F-BD07-EC3D0C78467C}" type="pres">
      <dgm:prSet presAssocID="{55B8EAB1-B9D4-47DC-AD13-F9E46ACFB1EB}" presName="composite" presStyleCnt="0"/>
      <dgm:spPr/>
    </dgm:pt>
    <dgm:pt modelId="{9E3CA971-2EB4-44D1-9CC5-C5880B2AE5DB}" type="pres">
      <dgm:prSet presAssocID="{55B8EAB1-B9D4-47DC-AD13-F9E46ACFB1EB}" presName="imgShp" presStyleLbl="fgImgPlac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95F6DEF-1ED1-47B3-8FDD-09F481D86599}" type="pres">
      <dgm:prSet presAssocID="{55B8EAB1-B9D4-47DC-AD13-F9E46ACFB1EB}" presName="txShp" presStyleLbl="node1" presStyleIdx="2" presStyleCnt="3" custScaleY="65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84F81A-77DE-4067-A620-74BA1430DEE1}" srcId="{BD0A9088-9430-486C-9105-745760351210}" destId="{C7DB8C27-281C-4EC5-8415-7835D959119E}" srcOrd="0" destOrd="0" parTransId="{D669312F-665C-4AEA-A786-DE453F8A225C}" sibTransId="{9179459B-C029-4F13-A445-55B04FF024DF}"/>
    <dgm:cxn modelId="{18BE1AD2-8033-4FF1-8BFE-9238B695A968}" type="presOf" srcId="{2B4E89DC-3D7C-4BA4-801D-FF5A3B16691F}" destId="{9DF622E5-A506-492D-81D0-952569C3AEB3}" srcOrd="0" destOrd="0" presId="urn:microsoft.com/office/officeart/2005/8/layout/vList3"/>
    <dgm:cxn modelId="{9DABE06B-4025-4D95-B751-4219D7B91940}" type="presOf" srcId="{C7DB8C27-281C-4EC5-8415-7835D959119E}" destId="{CC1163B9-28F9-48B5-8B37-AA8A7B83E391}" srcOrd="0" destOrd="0" presId="urn:microsoft.com/office/officeart/2005/8/layout/vList3"/>
    <dgm:cxn modelId="{D902F0C8-1EF8-4056-820C-1E752E27A63A}" srcId="{BD0A9088-9430-486C-9105-745760351210}" destId="{2B4E89DC-3D7C-4BA4-801D-FF5A3B16691F}" srcOrd="1" destOrd="0" parTransId="{ABDDA404-2A7D-42AB-9F38-6721B165EF21}" sibTransId="{4A542510-7953-4A64-B982-CFF8EC733866}"/>
    <dgm:cxn modelId="{0448480D-4711-4A2C-AE23-557C3B63D01D}" type="presOf" srcId="{BD0A9088-9430-486C-9105-745760351210}" destId="{AE42EF13-DD66-4953-B5ED-E477EDE3C476}" srcOrd="0" destOrd="0" presId="urn:microsoft.com/office/officeart/2005/8/layout/vList3"/>
    <dgm:cxn modelId="{BEF602A8-7580-4669-A55C-ABEE3B4D894D}" type="presOf" srcId="{55B8EAB1-B9D4-47DC-AD13-F9E46ACFB1EB}" destId="{F95F6DEF-1ED1-47B3-8FDD-09F481D86599}" srcOrd="0" destOrd="0" presId="urn:microsoft.com/office/officeart/2005/8/layout/vList3"/>
    <dgm:cxn modelId="{110AC8E5-D8DA-46AC-A6FC-A14FB13D97D4}" srcId="{BD0A9088-9430-486C-9105-745760351210}" destId="{55B8EAB1-B9D4-47DC-AD13-F9E46ACFB1EB}" srcOrd="2" destOrd="0" parTransId="{13AB85F0-5DCD-4336-86DC-00E6D9A1E3B8}" sibTransId="{888D8A8F-2A99-4097-9133-280CFDF3E43C}"/>
    <dgm:cxn modelId="{BB0C0F43-F4C7-4D12-B1FF-411AE9763167}" type="presParOf" srcId="{AE42EF13-DD66-4953-B5ED-E477EDE3C476}" destId="{D672C874-41E2-40E4-B784-4E8E49B80C55}" srcOrd="0" destOrd="0" presId="urn:microsoft.com/office/officeart/2005/8/layout/vList3"/>
    <dgm:cxn modelId="{40353AEA-214F-4E97-8968-95201C3B9515}" type="presParOf" srcId="{D672C874-41E2-40E4-B784-4E8E49B80C55}" destId="{24DC415D-4FBB-4B8B-9E70-CB6654BDF325}" srcOrd="0" destOrd="0" presId="urn:microsoft.com/office/officeart/2005/8/layout/vList3"/>
    <dgm:cxn modelId="{0E7C64DB-9090-4427-83D6-D2A8378D2F39}" type="presParOf" srcId="{D672C874-41E2-40E4-B784-4E8E49B80C55}" destId="{CC1163B9-28F9-48B5-8B37-AA8A7B83E391}" srcOrd="1" destOrd="0" presId="urn:microsoft.com/office/officeart/2005/8/layout/vList3"/>
    <dgm:cxn modelId="{0703BB60-2607-4940-99C0-0246B96476C9}" type="presParOf" srcId="{AE42EF13-DD66-4953-B5ED-E477EDE3C476}" destId="{51A95EE2-4E3C-43AA-9187-63DBD0E002C9}" srcOrd="1" destOrd="0" presId="urn:microsoft.com/office/officeart/2005/8/layout/vList3"/>
    <dgm:cxn modelId="{F934F794-FA61-4E3D-A265-BFF0874500F2}" type="presParOf" srcId="{AE42EF13-DD66-4953-B5ED-E477EDE3C476}" destId="{A98A7AD0-5FEF-4696-A4B3-BEDB60127CB3}" srcOrd="2" destOrd="0" presId="urn:microsoft.com/office/officeart/2005/8/layout/vList3"/>
    <dgm:cxn modelId="{2A97B616-E6EF-41A1-9608-403E1323D5B8}" type="presParOf" srcId="{A98A7AD0-5FEF-4696-A4B3-BEDB60127CB3}" destId="{0DDF5100-BBE4-4C4F-A533-B6AED8F898A4}" srcOrd="0" destOrd="0" presId="urn:microsoft.com/office/officeart/2005/8/layout/vList3"/>
    <dgm:cxn modelId="{1F58D41F-24E8-4860-BAB1-3AA18DA9FFCB}" type="presParOf" srcId="{A98A7AD0-5FEF-4696-A4B3-BEDB60127CB3}" destId="{9DF622E5-A506-492D-81D0-952569C3AEB3}" srcOrd="1" destOrd="0" presId="urn:microsoft.com/office/officeart/2005/8/layout/vList3"/>
    <dgm:cxn modelId="{6D631E23-C893-4CFD-AB29-6CCD22E9E0DD}" type="presParOf" srcId="{AE42EF13-DD66-4953-B5ED-E477EDE3C476}" destId="{97B6960D-8C00-4DAF-9C30-126B3ADD5C47}" srcOrd="3" destOrd="0" presId="urn:microsoft.com/office/officeart/2005/8/layout/vList3"/>
    <dgm:cxn modelId="{4EA0F459-622C-457D-8615-007F2A7932B9}" type="presParOf" srcId="{AE42EF13-DD66-4953-B5ED-E477EDE3C476}" destId="{760B0937-83BF-468F-BD07-EC3D0C78467C}" srcOrd="4" destOrd="0" presId="urn:microsoft.com/office/officeart/2005/8/layout/vList3"/>
    <dgm:cxn modelId="{7BDBFEC3-CD61-4FC4-8FF5-4C4EAAC891BA}" type="presParOf" srcId="{760B0937-83BF-468F-BD07-EC3D0C78467C}" destId="{9E3CA971-2EB4-44D1-9CC5-C5880B2AE5DB}" srcOrd="0" destOrd="0" presId="urn:microsoft.com/office/officeart/2005/8/layout/vList3"/>
    <dgm:cxn modelId="{3A1BEA05-516A-413A-8ABC-9A495B2894AD}" type="presParOf" srcId="{760B0937-83BF-468F-BD07-EC3D0C78467C}" destId="{F95F6DEF-1ED1-47B3-8FDD-09F481D86599}" srcOrd="1" destOrd="0" presId="urn:microsoft.com/office/officeart/2005/8/layout/v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4A5879-2791-48A9-86C4-926DB6434EBD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5DD9DF-F552-482D-8FB9-FDFFA026BF63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  </a:t>
          </a:r>
          <a:r>
            <a:rPr lang="ru-RU" dirty="0" smtClean="0">
              <a:solidFill>
                <a:schemeClr val="tx1"/>
              </a:solidFill>
            </a:rPr>
            <a:t>Диагностико-аналитический блок</a:t>
          </a:r>
          <a:endParaRPr lang="ru-RU" dirty="0">
            <a:solidFill>
              <a:schemeClr val="tx1"/>
            </a:solidFill>
          </a:endParaRPr>
        </a:p>
      </dgm:t>
    </dgm:pt>
    <dgm:pt modelId="{C854D4D4-B297-4367-86E1-9FF8C10744DF}" type="parTrans" cxnId="{380A5D4B-45DC-4CC8-ABCA-CC5250F77863}">
      <dgm:prSet/>
      <dgm:spPr/>
      <dgm:t>
        <a:bodyPr/>
        <a:lstStyle/>
        <a:p>
          <a:endParaRPr lang="ru-RU"/>
        </a:p>
      </dgm:t>
    </dgm:pt>
    <dgm:pt modelId="{C93E5928-AACC-4F8D-A5D5-843BC9B059F5}" type="sibTrans" cxnId="{380A5D4B-45DC-4CC8-ABCA-CC5250F77863}">
      <dgm:prSet/>
      <dgm:spPr/>
      <dgm:t>
        <a:bodyPr/>
        <a:lstStyle/>
        <a:p>
          <a:endParaRPr lang="ru-RU"/>
        </a:p>
      </dgm:t>
    </dgm:pt>
    <dgm:pt modelId="{C0BE5356-809E-4DAC-922E-8BD6109ADF36}">
      <dgm:prSet phldrT="[Текст]" custT="1"/>
      <dgm:spPr/>
      <dgm:t>
        <a:bodyPr/>
        <a:lstStyle/>
        <a:p>
          <a:r>
            <a:rPr lang="ru-RU" sz="1400" b="1" i="0" dirty="0" smtClean="0">
              <a:solidFill>
                <a:schemeClr val="tx2"/>
              </a:solidFill>
            </a:rPr>
            <a:t>Изучение и анализ </a:t>
          </a:r>
          <a:r>
            <a:rPr lang="ru-RU" sz="1400" b="1" i="0" baseline="0" dirty="0" smtClean="0">
              <a:solidFill>
                <a:schemeClr val="tx2"/>
              </a:solidFill>
            </a:rPr>
            <a:t>проблем</a:t>
          </a:r>
          <a:endParaRPr lang="ru-RU" sz="1400" b="1" i="0" baseline="0" dirty="0">
            <a:solidFill>
              <a:schemeClr val="tx2"/>
            </a:solidFill>
          </a:endParaRPr>
        </a:p>
      </dgm:t>
    </dgm:pt>
    <dgm:pt modelId="{8BC214D9-66A1-42AE-A44E-BA77CB038ED5}" type="parTrans" cxnId="{D4E1BE99-1ED9-4C57-BB6C-FE306917DEBB}">
      <dgm:prSet/>
      <dgm:spPr/>
      <dgm:t>
        <a:bodyPr/>
        <a:lstStyle/>
        <a:p>
          <a:endParaRPr lang="ru-RU"/>
        </a:p>
      </dgm:t>
    </dgm:pt>
    <dgm:pt modelId="{17B42256-F9AD-45E8-9D28-FF563903995C}" type="sibTrans" cxnId="{D4E1BE99-1ED9-4C57-BB6C-FE306917DEBB}">
      <dgm:prSet/>
      <dgm:spPr/>
      <dgm:t>
        <a:bodyPr/>
        <a:lstStyle/>
        <a:p>
          <a:endParaRPr lang="ru-RU"/>
        </a:p>
      </dgm:t>
    </dgm:pt>
    <dgm:pt modelId="{52687E4D-6130-4515-B0A7-42D0AADCC430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Методический блок</a:t>
          </a:r>
          <a:endParaRPr lang="ru-RU" dirty="0">
            <a:solidFill>
              <a:schemeClr val="tx1"/>
            </a:solidFill>
          </a:endParaRPr>
        </a:p>
      </dgm:t>
    </dgm:pt>
    <dgm:pt modelId="{00C057DD-0151-4D47-B35E-A03B0C41FBF9}" type="parTrans" cxnId="{62C147DA-9413-4BD1-AFA7-279322EFBCAF}">
      <dgm:prSet/>
      <dgm:spPr/>
      <dgm:t>
        <a:bodyPr/>
        <a:lstStyle/>
        <a:p>
          <a:endParaRPr lang="ru-RU"/>
        </a:p>
      </dgm:t>
    </dgm:pt>
    <dgm:pt modelId="{27B81C4A-B8EC-4684-B2D6-E870D4D24CEE}" type="sibTrans" cxnId="{62C147DA-9413-4BD1-AFA7-279322EFBCAF}">
      <dgm:prSet/>
      <dgm:spPr/>
      <dgm:t>
        <a:bodyPr/>
        <a:lstStyle/>
        <a:p>
          <a:endParaRPr lang="ru-RU"/>
        </a:p>
      </dgm:t>
    </dgm:pt>
    <dgm:pt modelId="{91BA39C9-F3F1-4F5F-8234-23FC9184354A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2"/>
              </a:solidFill>
            </a:rPr>
            <a:t>Информационный модуль</a:t>
          </a:r>
          <a:endParaRPr lang="ru-RU" sz="1400" b="1" dirty="0">
            <a:solidFill>
              <a:schemeClr val="tx2"/>
            </a:solidFill>
          </a:endParaRPr>
        </a:p>
      </dgm:t>
    </dgm:pt>
    <dgm:pt modelId="{87B89848-EB12-4B4C-A58E-ABFCDA6C15C5}" type="parTrans" cxnId="{D8140B3C-E1E9-4675-93F5-64D279E575DD}">
      <dgm:prSet/>
      <dgm:spPr/>
      <dgm:t>
        <a:bodyPr/>
        <a:lstStyle/>
        <a:p>
          <a:endParaRPr lang="ru-RU"/>
        </a:p>
      </dgm:t>
    </dgm:pt>
    <dgm:pt modelId="{F045B884-06A8-4331-86CD-A942FD71E3F3}" type="sibTrans" cxnId="{D8140B3C-E1E9-4675-93F5-64D279E575DD}">
      <dgm:prSet/>
      <dgm:spPr/>
      <dgm:t>
        <a:bodyPr/>
        <a:lstStyle/>
        <a:p>
          <a:endParaRPr lang="ru-RU"/>
        </a:p>
      </dgm:t>
    </dgm:pt>
    <dgm:pt modelId="{A4A8A6B5-7A65-499A-A07D-66F814C96E36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2"/>
              </a:solidFill>
            </a:rPr>
            <a:t>Практический модуль</a:t>
          </a:r>
          <a:endParaRPr lang="ru-RU" sz="1400" b="1" dirty="0">
            <a:solidFill>
              <a:schemeClr val="tx2"/>
            </a:solidFill>
          </a:endParaRPr>
        </a:p>
      </dgm:t>
    </dgm:pt>
    <dgm:pt modelId="{1D21C6AD-C8B3-43C8-9120-B958C172230F}" type="parTrans" cxnId="{E263C72C-A6A5-4B94-86DF-EDE4E53D8F7D}">
      <dgm:prSet/>
      <dgm:spPr/>
      <dgm:t>
        <a:bodyPr/>
        <a:lstStyle/>
        <a:p>
          <a:endParaRPr lang="ru-RU"/>
        </a:p>
      </dgm:t>
    </dgm:pt>
    <dgm:pt modelId="{F34350DB-D54D-49F3-8775-BF23FF087A54}" type="sibTrans" cxnId="{E263C72C-A6A5-4B94-86DF-EDE4E53D8F7D}">
      <dgm:prSet/>
      <dgm:spPr/>
      <dgm:t>
        <a:bodyPr/>
        <a:lstStyle/>
        <a:p>
          <a:endParaRPr lang="ru-RU"/>
        </a:p>
      </dgm:t>
    </dgm:pt>
    <dgm:pt modelId="{B59F673C-2691-40DC-A1B2-8CF280D4190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Ценностно-смысловой блок</a:t>
          </a:r>
          <a:endParaRPr lang="ru-RU" dirty="0">
            <a:solidFill>
              <a:schemeClr val="tx1"/>
            </a:solidFill>
          </a:endParaRPr>
        </a:p>
      </dgm:t>
    </dgm:pt>
    <dgm:pt modelId="{181FBA0D-D6F1-40B6-A123-819780348B3E}" type="parTrans" cxnId="{90F69346-600D-4630-8F77-4DC8111F7A6F}">
      <dgm:prSet/>
      <dgm:spPr/>
      <dgm:t>
        <a:bodyPr/>
        <a:lstStyle/>
        <a:p>
          <a:endParaRPr lang="ru-RU"/>
        </a:p>
      </dgm:t>
    </dgm:pt>
    <dgm:pt modelId="{BEC80893-3FFE-4CD7-B3AD-164AD414FE62}" type="sibTrans" cxnId="{90F69346-600D-4630-8F77-4DC8111F7A6F}">
      <dgm:prSet/>
      <dgm:spPr/>
      <dgm:t>
        <a:bodyPr/>
        <a:lstStyle/>
        <a:p>
          <a:endParaRPr lang="ru-RU"/>
        </a:p>
      </dgm:t>
    </dgm:pt>
    <dgm:pt modelId="{11B6C26C-B0F8-40F1-9F9B-F4DEA318A6A9}">
      <dgm:prSet custT="1"/>
      <dgm:spPr/>
      <dgm:t>
        <a:bodyPr/>
        <a:lstStyle/>
        <a:p>
          <a:r>
            <a:rPr lang="ru-RU" sz="1400" b="1" dirty="0" smtClean="0">
              <a:solidFill>
                <a:schemeClr val="tx2"/>
              </a:solidFill>
            </a:rPr>
            <a:t>Экспертиза реализуемых проектов</a:t>
          </a:r>
          <a:endParaRPr lang="ru-RU" sz="1400" b="1" dirty="0">
            <a:solidFill>
              <a:schemeClr val="tx2"/>
            </a:solidFill>
          </a:endParaRPr>
        </a:p>
      </dgm:t>
    </dgm:pt>
    <dgm:pt modelId="{086710D8-9540-4B17-A716-609589933F81}" type="parTrans" cxnId="{A71823BA-C9FC-41C2-867A-5C8A52ABC411}">
      <dgm:prSet/>
      <dgm:spPr/>
      <dgm:t>
        <a:bodyPr/>
        <a:lstStyle/>
        <a:p>
          <a:endParaRPr lang="ru-RU"/>
        </a:p>
      </dgm:t>
    </dgm:pt>
    <dgm:pt modelId="{BF3F18A2-16E4-4596-BB21-2A998EDAEB05}" type="sibTrans" cxnId="{A71823BA-C9FC-41C2-867A-5C8A52ABC411}">
      <dgm:prSet/>
      <dgm:spPr/>
      <dgm:t>
        <a:bodyPr/>
        <a:lstStyle/>
        <a:p>
          <a:endParaRPr lang="ru-RU"/>
        </a:p>
      </dgm:t>
    </dgm:pt>
    <dgm:pt modelId="{D9F1E531-C7A5-4C9B-88D4-8A256AEEE537}">
      <dgm:prSet custT="1"/>
      <dgm:spPr/>
      <dgm:t>
        <a:bodyPr/>
        <a:lstStyle/>
        <a:p>
          <a:r>
            <a:rPr lang="ru-RU" sz="1400" b="1" dirty="0" smtClean="0">
              <a:solidFill>
                <a:schemeClr val="tx2"/>
              </a:solidFill>
            </a:rPr>
            <a:t>Организационный модуль</a:t>
          </a:r>
          <a:endParaRPr lang="ru-RU" sz="1400" b="1" dirty="0">
            <a:solidFill>
              <a:schemeClr val="tx2"/>
            </a:solidFill>
          </a:endParaRPr>
        </a:p>
      </dgm:t>
    </dgm:pt>
    <dgm:pt modelId="{D8ABA0C7-B2FE-4382-B5EC-48C132B5D8A6}" type="parTrans" cxnId="{317CA9DA-7C45-42D1-BC7C-3509EF261FD1}">
      <dgm:prSet/>
      <dgm:spPr/>
      <dgm:t>
        <a:bodyPr/>
        <a:lstStyle/>
        <a:p>
          <a:endParaRPr lang="ru-RU"/>
        </a:p>
      </dgm:t>
    </dgm:pt>
    <dgm:pt modelId="{38F3C7C8-9D73-43B8-8E12-16776679E497}" type="sibTrans" cxnId="{317CA9DA-7C45-42D1-BC7C-3509EF261FD1}">
      <dgm:prSet/>
      <dgm:spPr/>
      <dgm:t>
        <a:bodyPr/>
        <a:lstStyle/>
        <a:p>
          <a:endParaRPr lang="ru-RU"/>
        </a:p>
      </dgm:t>
    </dgm:pt>
    <dgm:pt modelId="{FC3C594F-A5B0-42B6-B01C-B18BBD48295D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2"/>
              </a:solidFill>
            </a:rPr>
            <a:t>Профессиональный рост и повышение мотивации педагогов</a:t>
          </a:r>
        </a:p>
        <a:p>
          <a:endParaRPr lang="ru-RU" sz="1400" dirty="0"/>
        </a:p>
      </dgm:t>
    </dgm:pt>
    <dgm:pt modelId="{E7F3C8A0-0000-422D-BF71-828C3E953F58}" type="sibTrans" cxnId="{1586968F-F68A-4576-934D-A213FF3230D1}">
      <dgm:prSet/>
      <dgm:spPr/>
      <dgm:t>
        <a:bodyPr/>
        <a:lstStyle/>
        <a:p>
          <a:endParaRPr lang="ru-RU"/>
        </a:p>
      </dgm:t>
    </dgm:pt>
    <dgm:pt modelId="{454169B3-2A00-4004-BBE1-632B6335793E}" type="parTrans" cxnId="{1586968F-F68A-4576-934D-A213FF3230D1}">
      <dgm:prSet/>
      <dgm:spPr/>
      <dgm:t>
        <a:bodyPr/>
        <a:lstStyle/>
        <a:p>
          <a:endParaRPr lang="ru-RU"/>
        </a:p>
      </dgm:t>
    </dgm:pt>
    <dgm:pt modelId="{7D529F5B-0E7E-44EE-8639-6ED103C240E4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chemeClr val="tx2"/>
              </a:solidFill>
            </a:rPr>
            <a:t>Разработка условий внедрения проектов</a:t>
          </a: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/>
        </a:p>
      </dgm:t>
    </dgm:pt>
    <dgm:pt modelId="{1712AC1D-476F-4348-9B12-A477AF97E8D2}" type="parTrans" cxnId="{07E68650-3449-4A4F-9D35-B0F7AEB64BF9}">
      <dgm:prSet/>
      <dgm:spPr/>
      <dgm:t>
        <a:bodyPr/>
        <a:lstStyle/>
        <a:p>
          <a:endParaRPr lang="ru-RU"/>
        </a:p>
      </dgm:t>
    </dgm:pt>
    <dgm:pt modelId="{E327CBBB-E924-4527-828E-F9FE79DAC526}" type="sibTrans" cxnId="{07E68650-3449-4A4F-9D35-B0F7AEB64BF9}">
      <dgm:prSet/>
      <dgm:spPr/>
      <dgm:t>
        <a:bodyPr/>
        <a:lstStyle/>
        <a:p>
          <a:endParaRPr lang="ru-RU"/>
        </a:p>
      </dgm:t>
    </dgm:pt>
    <dgm:pt modelId="{D9C55C95-7CEF-436F-BF02-531262ADAD60}" type="pres">
      <dgm:prSet presAssocID="{DE4A5879-2791-48A9-86C4-926DB6434EBD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11A8BD9-5CED-4B72-BD68-654735C14E11}" type="pres">
      <dgm:prSet presAssocID="{DE4A5879-2791-48A9-86C4-926DB6434EBD}" presName="outerBox" presStyleCnt="0"/>
      <dgm:spPr/>
    </dgm:pt>
    <dgm:pt modelId="{D84D6B33-DFAF-44FA-9AD2-09762C85C9F4}" type="pres">
      <dgm:prSet presAssocID="{DE4A5879-2791-48A9-86C4-926DB6434EBD}" presName="outerBoxParent" presStyleLbl="node1" presStyleIdx="0" presStyleCnt="3"/>
      <dgm:spPr/>
      <dgm:t>
        <a:bodyPr/>
        <a:lstStyle/>
        <a:p>
          <a:endParaRPr lang="ru-RU"/>
        </a:p>
      </dgm:t>
    </dgm:pt>
    <dgm:pt modelId="{D1ADADA2-918A-47DB-AD3B-73AFA016966D}" type="pres">
      <dgm:prSet presAssocID="{DE4A5879-2791-48A9-86C4-926DB6434EBD}" presName="outerBoxChildren" presStyleCnt="0"/>
      <dgm:spPr/>
    </dgm:pt>
    <dgm:pt modelId="{D206A8B9-418E-4962-941D-1B4BB0358BDB}" type="pres">
      <dgm:prSet presAssocID="{C0BE5356-809E-4DAC-922E-8BD6109ADF36}" presName="oChild" presStyleLbl="fgAcc1" presStyleIdx="0" presStyleCnt="7" custScaleX="116341" custScaleY="46633" custLinFactNeighborX="3880" custLinFactNeighborY="-604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E05F8-C66E-4EBD-BE93-20012234CA2B}" type="pres">
      <dgm:prSet presAssocID="{17B42256-F9AD-45E8-9D28-FF563903995C}" presName="outerSibTrans" presStyleCnt="0"/>
      <dgm:spPr/>
    </dgm:pt>
    <dgm:pt modelId="{E27556E6-1161-45BA-B64C-7CD0E15F9D40}" type="pres">
      <dgm:prSet presAssocID="{11B6C26C-B0F8-40F1-9F9B-F4DEA318A6A9}" presName="oChild" presStyleLbl="fgAcc1" presStyleIdx="1" presStyleCnt="7" custScaleX="116477" custScaleY="43712" custLinFactNeighborX="4850" custLinFactNeighborY="-494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45908C-5D99-4307-A3A9-E633628ED294}" type="pres">
      <dgm:prSet presAssocID="{BF3F18A2-16E4-4596-BB21-2A998EDAEB05}" presName="outerSibTrans" presStyleCnt="0"/>
      <dgm:spPr/>
    </dgm:pt>
    <dgm:pt modelId="{D305E038-F257-4E80-9A05-8F856E5B8B7B}" type="pres">
      <dgm:prSet presAssocID="{7D529F5B-0E7E-44EE-8639-6ED103C240E4}" presName="oChild" presStyleLbl="fgAcc1" presStyleIdx="2" presStyleCnt="7" custScaleX="113720" custScaleY="51416" custLinFactNeighborX="5190" custLinFactNeighborY="-976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B50A07-8F95-4217-AD74-15CCB1E61B05}" type="pres">
      <dgm:prSet presAssocID="{DE4A5879-2791-48A9-86C4-926DB6434EBD}" presName="middleBox" presStyleCnt="0"/>
      <dgm:spPr/>
    </dgm:pt>
    <dgm:pt modelId="{9E66D47D-A4CC-435F-A8C8-9C6BF3A9CC3A}" type="pres">
      <dgm:prSet presAssocID="{DE4A5879-2791-48A9-86C4-926DB6434EBD}" presName="middleBoxParent" presStyleLbl="node1" presStyleIdx="1" presStyleCnt="3" custScaleX="104112" custScaleY="102028" custLinFactNeighborX="1314" custLinFactNeighborY="-1367"/>
      <dgm:spPr/>
      <dgm:t>
        <a:bodyPr/>
        <a:lstStyle/>
        <a:p>
          <a:endParaRPr lang="ru-RU"/>
        </a:p>
      </dgm:t>
    </dgm:pt>
    <dgm:pt modelId="{E20B6F04-5605-430A-92CA-C97A932FCB8B}" type="pres">
      <dgm:prSet presAssocID="{DE4A5879-2791-48A9-86C4-926DB6434EBD}" presName="middleBoxChildren" presStyleCnt="0"/>
      <dgm:spPr/>
    </dgm:pt>
    <dgm:pt modelId="{09FE4FCB-E0A8-47B2-B35B-4B7B886575F5}" type="pres">
      <dgm:prSet presAssocID="{91BA39C9-F3F1-4F5F-8234-23FC9184354A}" presName="mChild" presStyleLbl="fgAcc1" presStyleIdx="3" presStyleCnt="7" custScaleX="136537" custScaleY="106876" custLinFactY="-60564" custLinFactNeighborX="803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9669EF-1D40-48B2-A975-112BC941D673}" type="pres">
      <dgm:prSet presAssocID="{F045B884-06A8-4331-86CD-A942FD71E3F3}" presName="middleSibTrans" presStyleCnt="0"/>
      <dgm:spPr/>
    </dgm:pt>
    <dgm:pt modelId="{9DD63B95-3ABE-4C1C-BC63-5E69EC8D8A1E}" type="pres">
      <dgm:prSet presAssocID="{D9F1E531-C7A5-4C9B-88D4-8A256AEEE537}" presName="mChild" presStyleLbl="fgAcc1" presStyleIdx="4" presStyleCnt="7" custScaleX="124847" custScaleY="87398" custLinFactY="-30215" custLinFactNeighborX="676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4AF6DC-FA69-4346-81F6-7A8DCFCBA6C6}" type="pres">
      <dgm:prSet presAssocID="{38F3C7C8-9D73-43B8-8E12-16776679E497}" presName="middleSibTrans" presStyleCnt="0"/>
      <dgm:spPr/>
    </dgm:pt>
    <dgm:pt modelId="{EF6DC67B-9E0B-4CF6-B8A9-2C82C69B2BC0}" type="pres">
      <dgm:prSet presAssocID="{A4A8A6B5-7A65-499A-A07D-66F814C96E36}" presName="mChild" presStyleLbl="fgAcc1" presStyleIdx="5" presStyleCnt="7" custLinFactY="-7021" custLinFactNeighborX="676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E019BA-E7D7-44AE-9A48-65EF5A602C06}" type="pres">
      <dgm:prSet presAssocID="{DE4A5879-2791-48A9-86C4-926DB6434EBD}" presName="centerBox" presStyleCnt="0"/>
      <dgm:spPr/>
    </dgm:pt>
    <dgm:pt modelId="{28A4419E-D73D-4B62-AD13-2048EAE822D9}" type="pres">
      <dgm:prSet presAssocID="{DE4A5879-2791-48A9-86C4-926DB6434EBD}" presName="centerBoxParent" presStyleLbl="node1" presStyleIdx="2" presStyleCnt="3"/>
      <dgm:spPr/>
      <dgm:t>
        <a:bodyPr/>
        <a:lstStyle/>
        <a:p>
          <a:endParaRPr lang="ru-RU"/>
        </a:p>
      </dgm:t>
    </dgm:pt>
    <dgm:pt modelId="{DE3DFA00-2C24-44DC-BE14-45A5B0898CB5}" type="pres">
      <dgm:prSet presAssocID="{DE4A5879-2791-48A9-86C4-926DB6434EBD}" presName="centerBoxChildren" presStyleCnt="0"/>
      <dgm:spPr/>
    </dgm:pt>
    <dgm:pt modelId="{74EF9576-C365-438C-9275-EC1A80CCD370}" type="pres">
      <dgm:prSet presAssocID="{FC3C594F-A5B0-42B6-B01C-B18BBD48295D}" presName="cChild" presStyleLbl="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AD4CBC-E822-440A-A80D-2CB06709536D}" type="presOf" srcId="{11B6C26C-B0F8-40F1-9F9B-F4DEA318A6A9}" destId="{E27556E6-1161-45BA-B64C-7CD0E15F9D40}" srcOrd="0" destOrd="0" presId="urn:microsoft.com/office/officeart/2005/8/layout/target2"/>
    <dgm:cxn modelId="{76BAC55F-F281-46AF-AD1E-E8BF87752CAC}" type="presOf" srcId="{52687E4D-6130-4515-B0A7-42D0AADCC430}" destId="{9E66D47D-A4CC-435F-A8C8-9C6BF3A9CC3A}" srcOrd="0" destOrd="0" presId="urn:microsoft.com/office/officeart/2005/8/layout/target2"/>
    <dgm:cxn modelId="{1586968F-F68A-4576-934D-A213FF3230D1}" srcId="{B59F673C-2691-40DC-A1B2-8CF280D4190F}" destId="{FC3C594F-A5B0-42B6-B01C-B18BBD48295D}" srcOrd="0" destOrd="0" parTransId="{454169B3-2A00-4004-BBE1-632B6335793E}" sibTransId="{E7F3C8A0-0000-422D-BF71-828C3E953F58}"/>
    <dgm:cxn modelId="{317CA9DA-7C45-42D1-BC7C-3509EF261FD1}" srcId="{52687E4D-6130-4515-B0A7-42D0AADCC430}" destId="{D9F1E531-C7A5-4C9B-88D4-8A256AEEE537}" srcOrd="1" destOrd="0" parTransId="{D8ABA0C7-B2FE-4382-B5EC-48C132B5D8A6}" sibTransId="{38F3C7C8-9D73-43B8-8E12-16776679E497}"/>
    <dgm:cxn modelId="{D8140B3C-E1E9-4675-93F5-64D279E575DD}" srcId="{52687E4D-6130-4515-B0A7-42D0AADCC430}" destId="{91BA39C9-F3F1-4F5F-8234-23FC9184354A}" srcOrd="0" destOrd="0" parTransId="{87B89848-EB12-4B4C-A58E-ABFCDA6C15C5}" sibTransId="{F045B884-06A8-4331-86CD-A942FD71E3F3}"/>
    <dgm:cxn modelId="{E263C72C-A6A5-4B94-86DF-EDE4E53D8F7D}" srcId="{52687E4D-6130-4515-B0A7-42D0AADCC430}" destId="{A4A8A6B5-7A65-499A-A07D-66F814C96E36}" srcOrd="2" destOrd="0" parTransId="{1D21C6AD-C8B3-43C8-9120-B958C172230F}" sibTransId="{F34350DB-D54D-49F3-8775-BF23FF087A54}"/>
    <dgm:cxn modelId="{F91FD32C-76EB-4137-9405-6CD677C60CEA}" type="presOf" srcId="{C0BE5356-809E-4DAC-922E-8BD6109ADF36}" destId="{D206A8B9-418E-4962-941D-1B4BB0358BDB}" srcOrd="0" destOrd="0" presId="urn:microsoft.com/office/officeart/2005/8/layout/target2"/>
    <dgm:cxn modelId="{23426392-71A5-4E39-835F-3473484806A7}" type="presOf" srcId="{7D529F5B-0E7E-44EE-8639-6ED103C240E4}" destId="{D305E038-F257-4E80-9A05-8F856E5B8B7B}" srcOrd="0" destOrd="0" presId="urn:microsoft.com/office/officeart/2005/8/layout/target2"/>
    <dgm:cxn modelId="{07E68650-3449-4A4F-9D35-B0F7AEB64BF9}" srcId="{3E5DD9DF-F552-482D-8FB9-FDFFA026BF63}" destId="{7D529F5B-0E7E-44EE-8639-6ED103C240E4}" srcOrd="2" destOrd="0" parTransId="{1712AC1D-476F-4348-9B12-A477AF97E8D2}" sibTransId="{E327CBBB-E924-4527-828E-F9FE79DAC526}"/>
    <dgm:cxn modelId="{F8600D86-A9B4-4293-8F04-72C88F32B61F}" type="presOf" srcId="{91BA39C9-F3F1-4F5F-8234-23FC9184354A}" destId="{09FE4FCB-E0A8-47B2-B35B-4B7B886575F5}" srcOrd="0" destOrd="0" presId="urn:microsoft.com/office/officeart/2005/8/layout/target2"/>
    <dgm:cxn modelId="{ECDE67ED-B9C9-4C3F-8AA8-5BF842F6D991}" type="presOf" srcId="{D9F1E531-C7A5-4C9B-88D4-8A256AEEE537}" destId="{9DD63B95-3ABE-4C1C-BC63-5E69EC8D8A1E}" srcOrd="0" destOrd="0" presId="urn:microsoft.com/office/officeart/2005/8/layout/target2"/>
    <dgm:cxn modelId="{D4E1BE99-1ED9-4C57-BB6C-FE306917DEBB}" srcId="{3E5DD9DF-F552-482D-8FB9-FDFFA026BF63}" destId="{C0BE5356-809E-4DAC-922E-8BD6109ADF36}" srcOrd="0" destOrd="0" parTransId="{8BC214D9-66A1-42AE-A44E-BA77CB038ED5}" sibTransId="{17B42256-F9AD-45E8-9D28-FF563903995C}"/>
    <dgm:cxn modelId="{0F9B71FB-6DE1-40FE-A21D-55D28E47020F}" type="presOf" srcId="{DE4A5879-2791-48A9-86C4-926DB6434EBD}" destId="{D9C55C95-7CEF-436F-BF02-531262ADAD60}" srcOrd="0" destOrd="0" presId="urn:microsoft.com/office/officeart/2005/8/layout/target2"/>
    <dgm:cxn modelId="{62C147DA-9413-4BD1-AFA7-279322EFBCAF}" srcId="{DE4A5879-2791-48A9-86C4-926DB6434EBD}" destId="{52687E4D-6130-4515-B0A7-42D0AADCC430}" srcOrd="1" destOrd="0" parTransId="{00C057DD-0151-4D47-B35E-A03B0C41FBF9}" sibTransId="{27B81C4A-B8EC-4684-B2D6-E870D4D24CEE}"/>
    <dgm:cxn modelId="{ABECD7A0-8B1A-4E64-8782-C4D921813BC2}" type="presOf" srcId="{3E5DD9DF-F552-482D-8FB9-FDFFA026BF63}" destId="{D84D6B33-DFAF-44FA-9AD2-09762C85C9F4}" srcOrd="0" destOrd="0" presId="urn:microsoft.com/office/officeart/2005/8/layout/target2"/>
    <dgm:cxn modelId="{BCF5F85E-0815-43DC-B2A4-6EB302C1A900}" type="presOf" srcId="{FC3C594F-A5B0-42B6-B01C-B18BBD48295D}" destId="{74EF9576-C365-438C-9275-EC1A80CCD370}" srcOrd="0" destOrd="0" presId="urn:microsoft.com/office/officeart/2005/8/layout/target2"/>
    <dgm:cxn modelId="{380A5D4B-45DC-4CC8-ABCA-CC5250F77863}" srcId="{DE4A5879-2791-48A9-86C4-926DB6434EBD}" destId="{3E5DD9DF-F552-482D-8FB9-FDFFA026BF63}" srcOrd="0" destOrd="0" parTransId="{C854D4D4-B297-4367-86E1-9FF8C10744DF}" sibTransId="{C93E5928-AACC-4F8D-A5D5-843BC9B059F5}"/>
    <dgm:cxn modelId="{90F69346-600D-4630-8F77-4DC8111F7A6F}" srcId="{DE4A5879-2791-48A9-86C4-926DB6434EBD}" destId="{B59F673C-2691-40DC-A1B2-8CF280D4190F}" srcOrd="2" destOrd="0" parTransId="{181FBA0D-D6F1-40B6-A123-819780348B3E}" sibTransId="{BEC80893-3FFE-4CD7-B3AD-164AD414FE62}"/>
    <dgm:cxn modelId="{BAEA8BBA-4492-4CBC-84A9-89A385DDC853}" type="presOf" srcId="{B59F673C-2691-40DC-A1B2-8CF280D4190F}" destId="{28A4419E-D73D-4B62-AD13-2048EAE822D9}" srcOrd="0" destOrd="0" presId="urn:microsoft.com/office/officeart/2005/8/layout/target2"/>
    <dgm:cxn modelId="{A71823BA-C9FC-41C2-867A-5C8A52ABC411}" srcId="{3E5DD9DF-F552-482D-8FB9-FDFFA026BF63}" destId="{11B6C26C-B0F8-40F1-9F9B-F4DEA318A6A9}" srcOrd="1" destOrd="0" parTransId="{086710D8-9540-4B17-A716-609589933F81}" sibTransId="{BF3F18A2-16E4-4596-BB21-2A998EDAEB05}"/>
    <dgm:cxn modelId="{5E5C69D1-EEF4-46F1-8488-F5263501C5EA}" type="presOf" srcId="{A4A8A6B5-7A65-499A-A07D-66F814C96E36}" destId="{EF6DC67B-9E0B-4CF6-B8A9-2C82C69B2BC0}" srcOrd="0" destOrd="0" presId="urn:microsoft.com/office/officeart/2005/8/layout/target2"/>
    <dgm:cxn modelId="{19DD74A5-802F-46AC-997D-0A075BF66AAD}" type="presParOf" srcId="{D9C55C95-7CEF-436F-BF02-531262ADAD60}" destId="{211A8BD9-5CED-4B72-BD68-654735C14E11}" srcOrd="0" destOrd="0" presId="urn:microsoft.com/office/officeart/2005/8/layout/target2"/>
    <dgm:cxn modelId="{574C3305-FA02-45CE-8DC1-12FD21E89504}" type="presParOf" srcId="{211A8BD9-5CED-4B72-BD68-654735C14E11}" destId="{D84D6B33-DFAF-44FA-9AD2-09762C85C9F4}" srcOrd="0" destOrd="0" presId="urn:microsoft.com/office/officeart/2005/8/layout/target2"/>
    <dgm:cxn modelId="{1A22E830-7770-4507-B8DB-459655C4B438}" type="presParOf" srcId="{211A8BD9-5CED-4B72-BD68-654735C14E11}" destId="{D1ADADA2-918A-47DB-AD3B-73AFA016966D}" srcOrd="1" destOrd="0" presId="urn:microsoft.com/office/officeart/2005/8/layout/target2"/>
    <dgm:cxn modelId="{3B1446E6-F39B-4D69-B89A-19FFB2C48F72}" type="presParOf" srcId="{D1ADADA2-918A-47DB-AD3B-73AFA016966D}" destId="{D206A8B9-418E-4962-941D-1B4BB0358BDB}" srcOrd="0" destOrd="0" presId="urn:microsoft.com/office/officeart/2005/8/layout/target2"/>
    <dgm:cxn modelId="{1337F367-0CDC-4A82-B425-1A8F568708EC}" type="presParOf" srcId="{D1ADADA2-918A-47DB-AD3B-73AFA016966D}" destId="{928E05F8-C66E-4EBD-BE93-20012234CA2B}" srcOrd="1" destOrd="0" presId="urn:microsoft.com/office/officeart/2005/8/layout/target2"/>
    <dgm:cxn modelId="{5A0C6ECC-3DF0-47DF-9AE9-EADF2CE5896A}" type="presParOf" srcId="{D1ADADA2-918A-47DB-AD3B-73AFA016966D}" destId="{E27556E6-1161-45BA-B64C-7CD0E15F9D40}" srcOrd="2" destOrd="0" presId="urn:microsoft.com/office/officeart/2005/8/layout/target2"/>
    <dgm:cxn modelId="{4CA0E5E7-D2F2-4DD7-B2B6-AEDC78AD6F39}" type="presParOf" srcId="{D1ADADA2-918A-47DB-AD3B-73AFA016966D}" destId="{1C45908C-5D99-4307-A3A9-E633628ED294}" srcOrd="3" destOrd="0" presId="urn:microsoft.com/office/officeart/2005/8/layout/target2"/>
    <dgm:cxn modelId="{0C62947A-D720-4048-BB4B-F63C6FB308F0}" type="presParOf" srcId="{D1ADADA2-918A-47DB-AD3B-73AFA016966D}" destId="{D305E038-F257-4E80-9A05-8F856E5B8B7B}" srcOrd="4" destOrd="0" presId="urn:microsoft.com/office/officeart/2005/8/layout/target2"/>
    <dgm:cxn modelId="{5EC01EF4-6FED-45F8-A271-6E8FC881FCD3}" type="presParOf" srcId="{D9C55C95-7CEF-436F-BF02-531262ADAD60}" destId="{9DB50A07-8F95-4217-AD74-15CCB1E61B05}" srcOrd="1" destOrd="0" presId="urn:microsoft.com/office/officeart/2005/8/layout/target2"/>
    <dgm:cxn modelId="{26FD2C4E-DCD9-4625-81EA-596FF9A13056}" type="presParOf" srcId="{9DB50A07-8F95-4217-AD74-15CCB1E61B05}" destId="{9E66D47D-A4CC-435F-A8C8-9C6BF3A9CC3A}" srcOrd="0" destOrd="0" presId="urn:microsoft.com/office/officeart/2005/8/layout/target2"/>
    <dgm:cxn modelId="{28FF027F-CD4F-4AA7-8FB8-9EA35E1AEA2A}" type="presParOf" srcId="{9DB50A07-8F95-4217-AD74-15CCB1E61B05}" destId="{E20B6F04-5605-430A-92CA-C97A932FCB8B}" srcOrd="1" destOrd="0" presId="urn:microsoft.com/office/officeart/2005/8/layout/target2"/>
    <dgm:cxn modelId="{E85BF9DE-ED68-4A86-B7E5-5B972A38A7F4}" type="presParOf" srcId="{E20B6F04-5605-430A-92CA-C97A932FCB8B}" destId="{09FE4FCB-E0A8-47B2-B35B-4B7B886575F5}" srcOrd="0" destOrd="0" presId="urn:microsoft.com/office/officeart/2005/8/layout/target2"/>
    <dgm:cxn modelId="{BA09DB0E-5FDF-4154-BF5A-58A14D7AED18}" type="presParOf" srcId="{E20B6F04-5605-430A-92CA-C97A932FCB8B}" destId="{799669EF-1D40-48B2-A975-112BC941D673}" srcOrd="1" destOrd="0" presId="urn:microsoft.com/office/officeart/2005/8/layout/target2"/>
    <dgm:cxn modelId="{388246CA-B0E2-483C-8599-CC2282896086}" type="presParOf" srcId="{E20B6F04-5605-430A-92CA-C97A932FCB8B}" destId="{9DD63B95-3ABE-4C1C-BC63-5E69EC8D8A1E}" srcOrd="2" destOrd="0" presId="urn:microsoft.com/office/officeart/2005/8/layout/target2"/>
    <dgm:cxn modelId="{77B3D209-50F4-42C8-ABF3-815C6D51D558}" type="presParOf" srcId="{E20B6F04-5605-430A-92CA-C97A932FCB8B}" destId="{CF4AF6DC-FA69-4346-81F6-7A8DCFCBA6C6}" srcOrd="3" destOrd="0" presId="urn:microsoft.com/office/officeart/2005/8/layout/target2"/>
    <dgm:cxn modelId="{B1E3E250-FA4C-4547-A8FD-41AA8F36DD8D}" type="presParOf" srcId="{E20B6F04-5605-430A-92CA-C97A932FCB8B}" destId="{EF6DC67B-9E0B-4CF6-B8A9-2C82C69B2BC0}" srcOrd="4" destOrd="0" presId="urn:microsoft.com/office/officeart/2005/8/layout/target2"/>
    <dgm:cxn modelId="{474F95F5-1EB7-428C-94FE-1617B544CFC3}" type="presParOf" srcId="{D9C55C95-7CEF-436F-BF02-531262ADAD60}" destId="{8DE019BA-E7D7-44AE-9A48-65EF5A602C06}" srcOrd="2" destOrd="0" presId="urn:microsoft.com/office/officeart/2005/8/layout/target2"/>
    <dgm:cxn modelId="{B9C1423B-1986-401A-AAF0-15D1E066F66B}" type="presParOf" srcId="{8DE019BA-E7D7-44AE-9A48-65EF5A602C06}" destId="{28A4419E-D73D-4B62-AD13-2048EAE822D9}" srcOrd="0" destOrd="0" presId="urn:microsoft.com/office/officeart/2005/8/layout/target2"/>
    <dgm:cxn modelId="{478B2356-0577-48B7-944B-CCB0AC082CF1}" type="presParOf" srcId="{8DE019BA-E7D7-44AE-9A48-65EF5A602C06}" destId="{DE3DFA00-2C24-44DC-BE14-45A5B0898CB5}" srcOrd="1" destOrd="0" presId="urn:microsoft.com/office/officeart/2005/8/layout/target2"/>
    <dgm:cxn modelId="{6161747F-5920-4D12-BAE1-AB4C685B0A07}" type="presParOf" srcId="{DE3DFA00-2C24-44DC-BE14-45A5B0898CB5}" destId="{74EF9576-C365-438C-9275-EC1A80CCD370}" srcOrd="0" destOrd="0" presId="urn:microsoft.com/office/officeart/2005/8/layout/targe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921EF-52F0-4895-A1E9-9AD81135CA89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D5FCF-E4E4-4A32-B4EA-A72E0833E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C46F9-9960-4F64-B28C-D381D0E53C03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0497A-B302-433F-88D4-F9A4B4B0F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0497A-B302-433F-88D4-F9A4B4B0F80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9A62B-464E-4D87-9FD3-AFA298AC587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4072-46E1-424F-A15B-B9367FCFA21C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B9EA-8018-46A3-853E-5048D3A615F5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832E1-7CBB-40F8-A1FB-C7EEA7786F84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24B8-2E74-483B-834B-58B9245A9267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42458-4F36-480E-AFD7-EDD3781099D5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2E7ED-E31B-48E6-8D43-72C6C73B842C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07B5E-A23B-4D8E-AA77-5AC50F3108D3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2D0C-7F22-450C-93BF-EA998535F6B7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B783D-BA6A-48DF-87F0-6347A53409CF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C0FB-DFBD-4374-A85C-F6E05802D2B4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E52D-C21D-4A2E-B393-5F20E0D7C613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A3F2F-8DCA-47D7-8CB3-537CA6DF85D2}" type="datetime1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404664"/>
            <a:ext cx="8496944" cy="59046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«Отдел образования Алексеевского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 Республики Татарстан»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очного этапа республиканского конкурса «Лучший методист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2017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июнь, 2017год.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6" name="Рисунок 5" descr="banerb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4143380"/>
            <a:ext cx="3162300" cy="11620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9930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357166"/>
            <a:ext cx="8496944" cy="595215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Содержание: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Осянина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Лаура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Геннадьевна,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методист по воспитательной работе и дополнительному образованию ..................................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3-5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Муртазина Равия Нурхадиевна,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методист по национальному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образованию и межрегиональному сотрудничеству.................................................................................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6-8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Мохтаров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Рамис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Раисович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методист по информационным и коммуникационным технологиям  .............................................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9-11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Зимина Ираида Николаевна,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методист по дошкольному образованию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...................................................................................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12-15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930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404664"/>
            <a:ext cx="8496944" cy="5904656"/>
          </a:xfrm>
        </p:spPr>
        <p:txBody>
          <a:bodyPr>
            <a:noAutofit/>
          </a:bodyPr>
          <a:lstStyle/>
          <a:p>
            <a:pPr marL="0"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«Отдел образования Алексеевского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 Республики Татарстан»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                                    </a:t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                                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Осянина Лаура Геннадьевна, 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методист по воспитательной работе и 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дополнительному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образованию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Стаж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лет, 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в данной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должности –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 года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1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квалификационная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категория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высшее, ЕГПИ, 1998г.,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татарского языка и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литературы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02156"/>
            <a:ext cx="242921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930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920880" cy="50405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Муниципальный проект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064896" cy="5688632"/>
          </a:xfrm>
        </p:spPr>
        <p:txBody>
          <a:bodyPr>
            <a:noAutofit/>
          </a:bodyPr>
          <a:lstStyle/>
          <a:p>
            <a:pPr marL="0"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Наименование: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Виртуальный музей</a:t>
            </a:r>
          </a:p>
          <a:p>
            <a:pPr marL="0"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Тематика: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история возникновения и развития детских и молодёжных организаций в Алексеевском районе</a:t>
            </a:r>
          </a:p>
          <a:p>
            <a:pPr marL="0"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Разделы:</a:t>
            </a:r>
          </a:p>
          <a:p>
            <a:pPr algn="just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«Салют, Пионерия!»</a:t>
            </a:r>
          </a:p>
          <a:p>
            <a:pPr algn="just"/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«Комсомольская юность моя…»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«Наследники великих традиций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Разработчики проекта: </a:t>
            </a:r>
            <a:r>
              <a:rPr lang="ru-RU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Осянина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Л.Г., методист по воспитательной работе МКУ «Отдел образования Алексеевского муниципального района Республики Татарстан»; Фомин О.Ю., директор МБОУ Алексеевская </a:t>
            </a:r>
            <a:r>
              <a:rPr lang="ru-RU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сош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№3 </a:t>
            </a:r>
            <a:r>
              <a:rPr lang="ru-RU" sz="2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им.Г.С.Боровикова</a:t>
            </a:r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Участники проекта: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учащиеся школ, педагоги, жители района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273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8568952" cy="64807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Предполагаемые Рубрики музея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9512" y="836712"/>
            <a:ext cx="8712968" cy="5832646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Летопись пионерских организаций школ района</a:t>
            </a:r>
          </a:p>
          <a:p>
            <a:pPr algn="l"/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Воспоминания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ветеранов пионерского движения и членов ВЛКСМ 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Символы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атрибуты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детско-юношеских и молодёжных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организаций и награды их членов</a:t>
            </a:r>
          </a:p>
          <a:p>
            <a:pPr algn="l"/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Тематические </a:t>
            </a:r>
            <a:r>
              <a:rPr lang="ru-RU" sz="20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аудиоальбомы</a:t>
            </a:r>
            <a:endPara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Алексеевцы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участники трудовых бригад, стройотрядов и Всесоюзных комсомольских строек</a:t>
            </a:r>
          </a:p>
          <a:p>
            <a:pPr algn="l"/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«Планета АРТЕК» /пионеры района – участники смен всесоюзных пионерских лагерей/</a:t>
            </a:r>
          </a:p>
          <a:p>
            <a:pPr algn="l"/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Детско-юношеское движение в 21 веке</a:t>
            </a:r>
          </a:p>
          <a:p>
            <a:pPr algn="l"/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Комсомольцы – участники сражений Великой Отечественной войны и вооружённых конфликтов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* Материалы школьных музеев</a:t>
            </a:r>
          </a:p>
          <a:p>
            <a:pPr algn="l"/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подачи материалов: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фотографии, сканированные документы и изображения, видео и аудио, текстовый материал</a:t>
            </a:r>
          </a:p>
          <a:p>
            <a:pPr algn="l"/>
            <a:endParaRPr lang="ru-RU" sz="2400" b="1" dirty="0" smtClean="0">
              <a:solidFill>
                <a:schemeClr val="tx2"/>
              </a:solidFill>
            </a:endParaRPr>
          </a:p>
          <a:p>
            <a:pPr algn="l"/>
            <a:endParaRPr lang="ru-RU" sz="2400" b="1" dirty="0" smtClean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216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6048672"/>
          </a:xfrm>
        </p:spPr>
        <p:txBody>
          <a:bodyPr>
            <a:noAutofit/>
          </a:bodyPr>
          <a:lstStyle/>
          <a:p>
            <a:pPr marL="0"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57166"/>
            <a:ext cx="8286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1720841"/>
            <a:ext cx="51435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Муртазина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Равия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Нурхадиевна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методист по национальному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образованию и межрегиональному сотрудничеству                 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Педагогический стаж: 37 лет.                                                                       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данной должности   2 год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5691157"/>
            <a:ext cx="86439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Образование: высшее, КГПИ, 1979 г., учитель матема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тики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1571612"/>
            <a:ext cx="2377440" cy="336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24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58204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проекта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   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Национальный, региональный, этнокультурный          составляющие основных образовательных программ общеобразовательных  организаций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Алексеевского муниципального района  Республики Татарстан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00174"/>
            <a:ext cx="8115328" cy="4976826"/>
          </a:xfrm>
        </p:spPr>
        <p:txBody>
          <a:bodyPr/>
          <a:lstStyle/>
          <a:p>
            <a:endParaRPr lang="ru-RU" sz="1400" b="1" dirty="0"/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Цель проекта: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Разработка методического материала  о национальных, региональных и этнокультурных особенностях Республики Татарстан и Алексеевского муниципального района, необходимых для проектирования основных образовательных программ общеобразовательных организаций Алексеевского муниципального района.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Планируемые результаты проекта: </a:t>
            </a:r>
          </a:p>
          <a:p>
            <a:pPr>
              <a:buFontTx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Разработка  рекомендаций  к формированию создаваемых программ с учетом национального, регионального и этнокультурного компонентов, которых смогут использовать, дополнять, уточнять (при необходимости) общеобразовательные организации Алексеевского муниципального района, разрабатывая собственный вариант основных образовательных программ;</a:t>
            </a:r>
          </a:p>
          <a:p>
            <a:pPr>
              <a:buFontTx/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Создание электронного навигатора в сети интернет по  материалам национального, регионального и этнокультурного компонентов основных образовательных программ общеобразовательных организаций Алексеевского муниципального района РТ;</a:t>
            </a:r>
          </a:p>
          <a:p>
            <a:pPr>
              <a:buFontTx/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Мониторинг реализации национально-регионального и этнокультурного компонента образовательных программ общеобразовательных организаций;</a:t>
            </a:r>
          </a:p>
          <a:p>
            <a:pPr>
              <a:buFontTx/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Выполнение требований официальных нормативных документов, удовлетворение этнокультурных потребностей обучающихся, обеспечение социализации выпускников.</a:t>
            </a:r>
          </a:p>
          <a:p>
            <a:pPr>
              <a:buFontTx/>
              <a:buChar char="-"/>
            </a:pPr>
            <a:endParaRPr lang="ru-RU" sz="1400" dirty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3048000"/>
          </a:xfrm>
        </p:spPr>
        <p:txBody>
          <a:bodyPr>
            <a:normAutofit/>
          </a:bodyPr>
          <a:lstStyle/>
          <a:p>
            <a:pPr algn="just"/>
            <a:r>
              <a:rPr lang="ru-RU" sz="1400" dirty="0"/>
              <a:t> 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Изучить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нормативно-правовые документы, обеспечивающие введения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национальной, региональной и этнокультурной  составляющих основных образовательных программ общего образования;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-Изучить опыт внедрения национального, регионального и этнокультурного компонентов в учебно-воспитательный процесс и собирать материал о национальных, региональных, этнокультурных особенностях Республики Татарстан и Алексеевского муниципального района.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-Разработать методический материал, обеспечивающий национальный, региональный и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этнокультурный составляющие  образовательных программ общего образования общеобразовательных организаций Алексеевского муниципального района РТ;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-Мониторинг реализации национально-регионального и этнокультурного компонентов образовательных программ общеобразовательных организаций Алексеевского муниципального района РТ.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429000"/>
            <a:ext cx="8458200" cy="3200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  и обоснование проекта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1. ФЗ «Об образовании в РФ», ФГОС общего образования определяют для ОО нормативные требования включения национальных, региональных и этнокультурных особенностей региона в  ООП общего образования.  Практика показывает, что проектирование данной части программы вызывает определенные трудности у разработчиков программ ОО;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2. Разработка проекта обусловлена в соответствии с «Рекомендациями об организации деятельности муниципальной  Методической службы в условиях модернизации образования» (письмо Минобразования РФ от 09.03.2004 г № 03-51-48 ин/42-03), где одним из направлений деятельности Методической службы является участие в разработке содержания национально-регионального компонента образовательных стандартов, элективных курсов для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предпрофильной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подготовки обучающихся общеобразовательных учреждений;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3. В целях реализации п.18 раздела «Повышение эффективности системы управления национальным образованием»  Плана мероприятий («Дорожная карта») по реализации Концепции развития национального образования в Республике Татарстан до 2030 года, утвержденной Постановлением Кабинета Министров Республики Татарстан от 19 августа 2016 года № 570 в Алексеевском муниципальном районе на 2017-2020 годы, утвержденного Постановлением Алексеевского муниципального района от 06.02.2017 г. № 40.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6048672"/>
          </a:xfrm>
        </p:spPr>
        <p:txBody>
          <a:bodyPr>
            <a:noAutofit/>
          </a:bodyPr>
          <a:lstStyle/>
          <a:p>
            <a:pPr marL="0"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Рисунок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9" y="1357298"/>
            <a:ext cx="3929090" cy="37327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8596" y="357166"/>
            <a:ext cx="8286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9124" y="1720841"/>
            <a:ext cx="435771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Мохтаров Рамис Раисович,                                                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методист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информационным          и коммуникационным                                                              технологиям                   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Стаж:6 лет,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в данной должности – 2 года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5691157"/>
            <a:ext cx="86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Образование: высшее, ТГГПУ, 2010,учитель физики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24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00065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3200" b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проект</a:t>
            </a:r>
            <a:endParaRPr lang="ru-RU" sz="3200" b="1" cap="none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785794"/>
            <a:ext cx="8856984" cy="5883566"/>
          </a:xfr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fontScale="32500" lnSpcReduction="20000"/>
          </a:bodyPr>
          <a:lstStyle/>
          <a:p>
            <a:pPr algn="just"/>
            <a:r>
              <a:rPr lang="ru-RU" sz="6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Тема: </a:t>
            </a:r>
            <a:r>
              <a:rPr lang="ru-RU" sz="6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«Современные программные продукты как оптимизация деятельности педагогического сообщества»</a:t>
            </a:r>
          </a:p>
          <a:p>
            <a:pPr algn="just"/>
            <a:r>
              <a:rPr lang="ru-RU" sz="6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Цель:</a:t>
            </a:r>
            <a:r>
              <a:rPr lang="ru-RU" sz="6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в школах информационно-образовательной системы сбора, обработки и анализа данных образовательного процесса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6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Задачи:</a:t>
            </a:r>
            <a:endParaRPr lang="ru-RU" sz="6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Внедрение программных продуктов:</a:t>
            </a:r>
          </a:p>
          <a:p>
            <a:pPr algn="just"/>
            <a:r>
              <a:rPr lang="ru-RU" sz="6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«Конструктор уроков» для подготовки  и проведения учебных занятий;</a:t>
            </a:r>
          </a:p>
          <a:p>
            <a:pPr algn="just"/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-«1С: </a:t>
            </a:r>
            <a:r>
              <a:rPr lang="ru-RU" sz="6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ХроноГраф</a:t>
            </a:r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3.0 Мастер», «1С: </a:t>
            </a:r>
            <a:r>
              <a:rPr lang="ru-RU" sz="6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ХроноГраф</a:t>
            </a:r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Школа 2.5 ПРОФ» для планирования учебно-воспитательной деятельности и комплектования классов и педагогического состава;</a:t>
            </a:r>
          </a:p>
          <a:p>
            <a:pPr algn="just"/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-Электронный аналитический конструктор для анализа контрольно-оценочной деятельности учителя.</a:t>
            </a:r>
          </a:p>
          <a:p>
            <a:pPr algn="just"/>
            <a:endPara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6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Охват проектом</a:t>
            </a:r>
            <a:r>
              <a:rPr lang="ru-RU" sz="6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общеобразовательные организации (100%)</a:t>
            </a:r>
          </a:p>
          <a:p>
            <a:pPr algn="just"/>
            <a:r>
              <a:rPr lang="ru-RU" sz="6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Участники проекта</a:t>
            </a:r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администрация и педагоги  общеобразовательных учреждений.</a:t>
            </a:r>
          </a:p>
          <a:p>
            <a:pPr algn="just"/>
            <a:r>
              <a:rPr lang="ru-RU" sz="6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Срок реализации проекта:</a:t>
            </a:r>
            <a:r>
              <a:rPr lang="ru-RU" sz="6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год</a:t>
            </a:r>
            <a:endParaRPr lang="ru-RU" sz="6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800" dirty="0" smtClean="0"/>
          </a:p>
          <a:p>
            <a:pPr algn="r"/>
            <a:endParaRPr lang="ru-RU" sz="1800" dirty="0"/>
          </a:p>
          <a:p>
            <a:pPr algn="r"/>
            <a:r>
              <a:rPr lang="ru-RU" sz="1800" dirty="0" smtClean="0"/>
              <a:t>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366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9"/>
            <a:ext cx="8391306" cy="45370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 и эффект проекта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980728"/>
            <a:ext cx="8784976" cy="5448669"/>
          </a:xfrm>
        </p:spPr>
        <p:txBody>
          <a:bodyPr>
            <a:normAutofit/>
          </a:bodyPr>
          <a:lstStyle/>
          <a:p>
            <a:pPr marL="457200" indent="-457200" algn="just"/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   Автоматизация анализа, планирования и организации учебно-воспитательного  процесса;</a:t>
            </a:r>
          </a:p>
          <a:p>
            <a:pPr marL="457200" indent="-457200" algn="just"/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   Систематизация данных об учащихся и сотрудниках школы;</a:t>
            </a:r>
          </a:p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Оперативность формирования и обработки отчетных документов, упорядочение документооборота;</a:t>
            </a:r>
          </a:p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Сокращение бумажной отчетности учителей.</a:t>
            </a:r>
          </a:p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Формирование информационного взаимодействия между всеми сотрудниками учебного заведения и органом управления образованием</a:t>
            </a:r>
          </a:p>
          <a:p>
            <a:pPr algn="just"/>
            <a:endParaRPr lang="ru-RU" sz="1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Рисунок 4" descr="Screenshot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714620"/>
            <a:ext cx="2571736" cy="1857388"/>
          </a:xfrm>
          <a:prstGeom prst="rect">
            <a:avLst/>
          </a:prstGeom>
        </p:spPr>
      </p:pic>
      <p:pic>
        <p:nvPicPr>
          <p:cNvPr id="7" name="Рисунок 6" descr="Хронограф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3143248"/>
            <a:ext cx="3357586" cy="2286017"/>
          </a:xfrm>
          <a:prstGeom prst="rect">
            <a:avLst/>
          </a:prstGeom>
        </p:spPr>
      </p:pic>
      <p:pic>
        <p:nvPicPr>
          <p:cNvPr id="8" name="Рисунок 7" descr="Скриншот 21-06-2017 1358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4500570"/>
            <a:ext cx="4500562" cy="217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258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6048672"/>
          </a:xfrm>
        </p:spPr>
        <p:txBody>
          <a:bodyPr>
            <a:noAutofit/>
          </a:bodyPr>
          <a:lstStyle/>
          <a:p>
            <a:pPr marL="0"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«Отдел образования Алексеевского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 Республики Татарстан» 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rgbClr val="92D050"/>
                </a:solidFill>
              </a:rPr>
              <a:t>                                             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Зимина Ираида Николаевна, 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методист по дошкольному 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образованию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Стаж: 19 лет, 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в данной должности – 3 года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1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квалификационная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категория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высшее,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МГПИ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им.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Крупской, 2000 г., 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s://edu.tatar.ru/upload/anketas/3518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14422"/>
            <a:ext cx="2786082" cy="36776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524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429684" cy="522534"/>
          </a:xfrm>
        </p:spPr>
        <p:txBody>
          <a:bodyPr>
            <a:noAutofit/>
          </a:bodyPr>
          <a:lstStyle/>
          <a:p>
            <a:pPr algn="ctr"/>
            <a:r>
              <a:rPr lang="ru-RU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br>
              <a:rPr lang="ru-RU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«Модель методического сопровождения проектной деятельности педагогов дошкольного образования «</a:t>
            </a:r>
            <a:r>
              <a:rPr lang="ru-RU" sz="23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Интерактив</a:t>
            </a:r>
            <a:r>
              <a:rPr lang="ru-RU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Я»</a:t>
            </a:r>
            <a:endParaRPr lang="ru-RU" sz="2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3117" y="1428736"/>
            <a:ext cx="8303080" cy="518433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Разработчики проекта: </a:t>
            </a: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И.Н. Зимина, методист по дошкольному образованию, С.В. Медвежонкова, руководитель РМО, Г.Н. </a:t>
            </a:r>
            <a:r>
              <a:rPr lang="ru-RU" sz="1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Сунгатуллина</a:t>
            </a: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директор МБОУ «Алексеевская НОШ №4».</a:t>
            </a:r>
          </a:p>
          <a:p>
            <a:pPr marL="0" indent="444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Информационная карта проекта: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Проект является сетевым, среднесрочным.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География проекта: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Дошкольные образовательные учреждения и школы с дошкольными группами Алексеевского муниципального района.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Целевая аудитория: </a:t>
            </a: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педагоги дошкольного образования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Сроки реализации проекта: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октябрь 2017- март 2018;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проекта: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создание действенной и эффективной структуры методической помощи педагогам дошкольного образования.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проекта:</a:t>
            </a:r>
          </a:p>
          <a:p>
            <a:pPr marL="2155825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1.Обеспечить широкий охват педагогов дошкольного образования активной методической работой, стимулировать самообразование и самореализацию педагогов;</a:t>
            </a:r>
          </a:p>
          <a:p>
            <a:pPr marL="2155825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2.Стимулировать потребность в освоении и применении ИКТ технологий;</a:t>
            </a:r>
          </a:p>
          <a:p>
            <a:pPr marL="2155825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3.Развивать творческое взаимодействие и сотрудничество педагогов дошкольного образования;</a:t>
            </a:r>
          </a:p>
          <a:p>
            <a:pPr marL="2155825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4.Повысить качество дошкольного образования в районе.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>
              <a:solidFill>
                <a:schemeClr val="tx2"/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>
              <a:solidFill>
                <a:schemeClr val="tx2"/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>
              <a:solidFill>
                <a:schemeClr val="tx2"/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dirty="0" smtClean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13</a:t>
            </a:fld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147" y="315310"/>
            <a:ext cx="8548007" cy="713390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проекта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-771525" y="857233"/>
          <a:ext cx="10311493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161" y="228600"/>
            <a:ext cx="8523515" cy="1045028"/>
          </a:xfrm>
        </p:spPr>
        <p:txBody>
          <a:bodyPr>
            <a:noAutofit/>
          </a:bodyPr>
          <a:lstStyle/>
          <a:p>
            <a:pPr marL="261938" algn="ctr">
              <a:lnSpc>
                <a:spcPct val="100000"/>
              </a:lnSpc>
              <a:spcBef>
                <a:spcPts val="0"/>
              </a:spcBef>
            </a:pPr>
            <a:r>
              <a:rPr lang="ru-RU" sz="3200" u="sng" dirty="0" smtClean="0">
                <a:solidFill>
                  <a:schemeClr val="tx2"/>
                </a:solidFill>
              </a:rPr>
              <a:t/>
            </a:r>
            <a:br>
              <a:rPr lang="ru-RU" sz="3200" u="sng" dirty="0" smtClean="0">
                <a:solidFill>
                  <a:schemeClr val="tx2"/>
                </a:solidFill>
              </a:rPr>
            </a:b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 проекта «</a:t>
            </a:r>
            <a:r>
              <a:rPr lang="ru-RU" sz="2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Интерактив+Я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»: </a:t>
            </a:r>
            <a:r>
              <a:rPr lang="ru-RU" sz="3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1.Учебно-методическое пособие для педагогов дошкольного образования по проектной деятельности </a:t>
            </a:r>
            <a:b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Цифровой сборник проектов педагогов дошкольного образования</a:t>
            </a:r>
            <a:endParaRPr lang="ru-RU" sz="1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32682" y="1714488"/>
          <a:ext cx="8731703" cy="4898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766</TotalTime>
  <Words>993</Words>
  <Application>Microsoft Office PowerPoint</Application>
  <PresentationFormat>Экран (4:3)</PresentationFormat>
  <Paragraphs>116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МКУ «Отдел образования Алексеевского муниципального района Республики Татарстан»      Материалы очного этапа республиканского конкурса «Лучший методист» 2017       июнь, 2017год.  </vt:lpstr>
      <vt:lpstr>                                         Содержание:   1. Осянина Лаура Геннадьевна, методист по воспитательной работе и дополнительному образованию ..................................  3-5  2. Муртазина Равия Нурхадиевна, методист по национальному образованию и межрегиональному сотрудничеству................................................................................. 6-8 3. Мохтаров Рамис Раисович, методист по информационным и коммуникационным технологиям  .............................................9-11 4. Зимина Ираида Николаевна, методист по дошкольному образованию ...................................................................................12-15              </vt:lpstr>
      <vt:lpstr>   МКУ «Отдел образования Алексеевского муниципального района Республики Татарстан»                                                                            Осянина Лаура Геннадьевна,                                       методист по воспитательной работе и                                            дополнительному образованию                              Стаж: 25 лет,                                       в данной должности – 4 года                              1 квалификационная категория    Образование: высшее, ЕГПИ, 1998г.,  учитель татарского языка и литературы   </vt:lpstr>
      <vt:lpstr>Муниципальный проект</vt:lpstr>
      <vt:lpstr>Предполагаемые Рубрики музея</vt:lpstr>
      <vt:lpstr>         </vt:lpstr>
      <vt:lpstr>Тема проекта:     Национальный, региональный, этнокультурный          составляющие основных образовательных программ общеобразовательных  организаций Алексеевского муниципального района  Республики Татарстан </vt:lpstr>
      <vt:lpstr> Задачи: Изучить нормативно-правовые документы, обеспечивающие введения национальной, региональной и этнокультурной  составляющих основных образовательных программ общего образования; -Изучить опыт внедрения национального, регионального и этнокультурного компонентов в учебно-воспитательный процесс и собирать материал о национальных, региональных, этнокультурных особенностях Республики Татарстан и Алексеевского муниципального района. -Разработать методический материал, обеспечивающий национальный, региональный и этнокультурный составляющие  образовательных программ общего образования общеобразовательных организаций Алексеевского муниципального района РТ; -Мониторинг реализации национально-регионального и этнокультурного компонентов образовательных программ общеобразовательных организаций Алексеевского муниципального района РТ. </vt:lpstr>
      <vt:lpstr>         </vt:lpstr>
      <vt:lpstr>Муниципальный проект</vt:lpstr>
      <vt:lpstr>Ожидаемые результаты и эффект проекта</vt:lpstr>
      <vt:lpstr>     МКУ «Отдел образования Алексеевского муниципального района Республики Татарстан»                                                   Зимина Ираида Николаевна,                                                  методист по дошкольному                                                   образованию                                                  Стаж: 19 лет,                                                    в данной должности – 3 года                                                1 квалификационная категория      Образование: высшее, МГПИ им. Крупской, 2000 г.,  учитель начальных классов   </vt:lpstr>
      <vt:lpstr>Проект  «Модель методического сопровождения проектной деятельности педагогов дошкольного образования «Интерактив + Я»</vt:lpstr>
      <vt:lpstr>Этапы проекта </vt:lpstr>
      <vt:lpstr> Результат проекта «Интерактив+Я»:  1.Учебно-методическое пособие для педагогов дошкольного образования по проектной деятельности  2. Цифровой сборник проектов педагогов дошкольного образования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Осянина Лаура Геннадьевна</dc:title>
  <dc:creator>лаура</dc:creator>
  <cp:lastModifiedBy>OO</cp:lastModifiedBy>
  <cp:revision>116</cp:revision>
  <cp:lastPrinted>2017-06-20T09:05:02Z</cp:lastPrinted>
  <dcterms:created xsi:type="dcterms:W3CDTF">2015-12-14T05:18:06Z</dcterms:created>
  <dcterms:modified xsi:type="dcterms:W3CDTF">2017-06-21T12:54:00Z</dcterms:modified>
</cp:coreProperties>
</file>